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330" r:id="rId2"/>
    <p:sldId id="331" r:id="rId3"/>
    <p:sldId id="332" r:id="rId4"/>
    <p:sldId id="333" r:id="rId5"/>
  </p:sldIdLst>
  <p:sldSz cx="6858000" cy="12192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3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361C-C4DC-4524-B84A-8458E7C5D54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1243013"/>
            <a:ext cx="18859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9D595-23C4-4587-9E4C-E561FC62C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86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16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5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0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44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30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95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29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CFFCB5-148B-407C-857C-CE81A8BCE9A1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844D7-69D0-4A2D-BFD1-7FD6A0DEC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6F11CF-A94C-4529-5F72-71BB69A2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316"/>
            <a:ext cx="6858000" cy="9699367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5B698CFD-00C8-8620-F148-221BFE8C1497}"/>
              </a:ext>
            </a:extLst>
          </p:cNvPr>
          <p:cNvSpPr txBox="1">
            <a:spLocks/>
          </p:cNvSpPr>
          <p:nvPr/>
        </p:nvSpPr>
        <p:spPr>
          <a:xfrm>
            <a:off x="3181168" y="11803380"/>
            <a:ext cx="495664" cy="39408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96026" indent="-3802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93780" indent="-79502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491533" indent="-119254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989287" indent="-16073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488768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86522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84275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982029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ctr" defTabSz="49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7BB73-9D63-4161-9225-FCA79ABB7042}" type="slidenum">
              <a:rPr kumimoji="1" lang="ja-JP" altLang="en-US" sz="172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4960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7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08D29-0587-EB91-3CD6-86C77E67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95DA7C-E877-4E78-227A-8DE8DCDB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316"/>
            <a:ext cx="6858000" cy="9699367"/>
          </a:xfrm>
          <a:prstGeom prst="rect">
            <a:avLst/>
          </a:prstGeom>
        </p:spPr>
      </p:pic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A2180C91-3CBA-FAAA-0692-BAF87DFD6624}"/>
              </a:ext>
            </a:extLst>
          </p:cNvPr>
          <p:cNvSpPr txBox="1">
            <a:spLocks/>
          </p:cNvSpPr>
          <p:nvPr/>
        </p:nvSpPr>
        <p:spPr>
          <a:xfrm>
            <a:off x="3181168" y="11803380"/>
            <a:ext cx="495664" cy="39408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96026" indent="-3802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93780" indent="-79502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491533" indent="-119254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989287" indent="-16073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488768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86522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84275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982029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ctr" defTabSz="49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7BB73-9D63-4161-9225-FCA79ABB7042}" type="slidenum">
              <a:rPr kumimoji="1" lang="ja-JP" altLang="en-US" sz="172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4960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7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9B9D05-25EB-F581-135B-F5ECF434A7E2}"/>
              </a:ext>
            </a:extLst>
          </p:cNvPr>
          <p:cNvSpPr txBox="1"/>
          <p:nvPr/>
        </p:nvSpPr>
        <p:spPr>
          <a:xfrm>
            <a:off x="244587" y="11916855"/>
            <a:ext cx="2624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*在校生で新たに申請する方を含む</a:t>
            </a:r>
          </a:p>
        </p:txBody>
      </p:sp>
    </p:spTree>
    <p:extLst>
      <p:ext uri="{BB962C8B-B14F-4D97-AF65-F5344CB8AC3E}">
        <p14:creationId xmlns:p14="http://schemas.microsoft.com/office/powerpoint/2010/main" val="24644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B496-B299-1343-33A5-6082863F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2CB041-631D-FB4C-F718-8F2C338D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316"/>
            <a:ext cx="6858000" cy="9699367"/>
          </a:xfrm>
          <a:prstGeom prst="rect">
            <a:avLst/>
          </a:prstGeom>
        </p:spPr>
      </p:pic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99FFD24-C0D8-86B3-854B-867048800738}"/>
              </a:ext>
            </a:extLst>
          </p:cNvPr>
          <p:cNvSpPr txBox="1">
            <a:spLocks/>
          </p:cNvSpPr>
          <p:nvPr/>
        </p:nvSpPr>
        <p:spPr>
          <a:xfrm>
            <a:off x="3181168" y="11803380"/>
            <a:ext cx="495664" cy="39408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96026" indent="-3802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93780" indent="-79502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491533" indent="-119254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989287" indent="-16073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488768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86522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84275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982029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ctr" defTabSz="49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7BB73-9D63-4161-9225-FCA79ABB7042}" type="slidenum">
              <a:rPr kumimoji="1" lang="ja-JP" altLang="en-US" sz="172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4960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7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0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7504D-605F-9C0C-B686-924724E9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5C95AB-59EA-FEFF-11BB-A3FF11CF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316"/>
            <a:ext cx="6858000" cy="9699367"/>
          </a:xfrm>
          <a:prstGeom prst="rect">
            <a:avLst/>
          </a:prstGeom>
        </p:spPr>
      </p:pic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FBD563B6-4DB3-03A7-70FC-A0B89D03E37A}"/>
              </a:ext>
            </a:extLst>
          </p:cNvPr>
          <p:cNvSpPr txBox="1">
            <a:spLocks/>
          </p:cNvSpPr>
          <p:nvPr/>
        </p:nvSpPr>
        <p:spPr>
          <a:xfrm>
            <a:off x="3181168" y="11803380"/>
            <a:ext cx="495664" cy="39408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96026" indent="-3802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93780" indent="-79502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491533" indent="-119254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989287" indent="-160733" algn="l" defTabSz="496026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488768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86522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84275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982029" algn="l" defTabSz="995507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ctr" defTabSz="49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7BB73-9D63-4161-9225-FCA79ABB7042}" type="slidenum">
              <a:rPr kumimoji="1" lang="ja-JP" altLang="en-US" sz="172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4960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7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5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2026-03-26T11:48:52Z</dcterms:created>
  <dcterms:modified xsi:type="dcterms:W3CDTF">2026-04-06T06:40:57Z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2026-03-26T11:49:01Z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2b12861b-127e-4b48-b9e0-efc47ff54158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