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6"/>
  </p:notesMasterIdLst>
  <p:sldIdLst>
    <p:sldId id="330" r:id="rId2"/>
    <p:sldId id="331" r:id="rId3"/>
    <p:sldId id="332" r:id="rId4"/>
    <p:sldId id="333" r:id="rId5"/>
  </p:sldIdLst>
  <p:sldSz cx="6858000" cy="1219200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6" autoAdjust="0"/>
    <p:restoredTop sz="94660"/>
  </p:normalViewPr>
  <p:slideViewPr>
    <p:cSldViewPr snapToGrid="0">
      <p:cViewPr varScale="1">
        <p:scale>
          <a:sx n="61" d="100"/>
          <a:sy n="61" d="100"/>
        </p:scale>
        <p:origin x="335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8361C-C4DC-4524-B84A-8458E7C5D544}" type="datetimeFigureOut">
              <a:rPr kumimoji="1" lang="ja-JP" altLang="en-US" smtClean="0"/>
              <a:t>2026/4/6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460625" y="1243013"/>
            <a:ext cx="18859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9D595-23C4-4587-9E4C-E561FC62CF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533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FFCB5-148B-407C-857C-CE81A8BCE9A1}" type="datetimeFigureOut">
              <a:rPr kumimoji="1" lang="ja-JP" altLang="en-US" smtClean="0"/>
              <a:t>2026/4/6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44D7-69D0-4A2D-BFD1-7FD6A0DEC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2867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FFCB5-148B-407C-857C-CE81A8BCE9A1}" type="datetimeFigureOut">
              <a:rPr kumimoji="1" lang="ja-JP" altLang="en-US" smtClean="0"/>
              <a:t>2026/4/6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44D7-69D0-4A2D-BFD1-7FD6A0DEC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716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FFCB5-148B-407C-857C-CE81A8BCE9A1}" type="datetimeFigureOut">
              <a:rPr kumimoji="1" lang="ja-JP" altLang="en-US" smtClean="0"/>
              <a:t>2026/4/6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44D7-69D0-4A2D-BFD1-7FD6A0DEC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5512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FFCB5-148B-407C-857C-CE81A8BCE9A1}" type="datetimeFigureOut">
              <a:rPr kumimoji="1" lang="ja-JP" altLang="en-US" smtClean="0"/>
              <a:t>2026/4/6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44D7-69D0-4A2D-BFD1-7FD6A0DEC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6101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FFCB5-148B-407C-857C-CE81A8BCE9A1}" type="datetimeFigureOut">
              <a:rPr kumimoji="1" lang="ja-JP" altLang="en-US" smtClean="0"/>
              <a:t>2026/4/6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44D7-69D0-4A2D-BFD1-7FD6A0DEC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006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FFCB5-148B-407C-857C-CE81A8BCE9A1}" type="datetimeFigureOut">
              <a:rPr kumimoji="1" lang="ja-JP" altLang="en-US" smtClean="0"/>
              <a:t>2026/4/6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44D7-69D0-4A2D-BFD1-7FD6A0DEC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1449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FFCB5-148B-407C-857C-CE81A8BCE9A1}" type="datetimeFigureOut">
              <a:rPr kumimoji="1" lang="ja-JP" altLang="en-US" smtClean="0"/>
              <a:t>2026/4/6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44D7-69D0-4A2D-BFD1-7FD6A0DEC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3309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FFCB5-148B-407C-857C-CE81A8BCE9A1}" type="datetimeFigureOut">
              <a:rPr kumimoji="1" lang="ja-JP" altLang="en-US" smtClean="0"/>
              <a:t>2026/4/6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44D7-69D0-4A2D-BFD1-7FD6A0DEC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5951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FFCB5-148B-407C-857C-CE81A8BCE9A1}" type="datetimeFigureOut">
              <a:rPr kumimoji="1" lang="ja-JP" altLang="en-US" smtClean="0"/>
              <a:t>2026/4/6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44D7-69D0-4A2D-BFD1-7FD6A0DEC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0296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FFCB5-148B-407C-857C-CE81A8BCE9A1}" type="datetimeFigureOut">
              <a:rPr kumimoji="1" lang="ja-JP" altLang="en-US" smtClean="0"/>
              <a:t>2026/4/6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44D7-69D0-4A2D-BFD1-7FD6A0DEC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7832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FFCB5-148B-407C-857C-CE81A8BCE9A1}" type="datetimeFigureOut">
              <a:rPr kumimoji="1" lang="ja-JP" altLang="en-US" smtClean="0"/>
              <a:t>2026/4/6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844D7-69D0-4A2D-BFD1-7FD6A0DEC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9866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CFFCB5-148B-407C-857C-CE81A8BCE9A1}" type="datetimeFigureOut">
              <a:rPr kumimoji="1" lang="ja-JP" altLang="en-US" smtClean="0"/>
              <a:t>2026/4/6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3844D7-69D0-4A2D-BFD1-7FD6A0DEC5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0248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6F11CF-A94C-4529-5F72-71BB69A29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6316"/>
            <a:ext cx="6858000" cy="9699367"/>
          </a:xfrm>
          <a:prstGeom prst="rect">
            <a:avLst/>
          </a:prstGeom>
        </p:spPr>
      </p:pic>
      <p:sp>
        <p:nvSpPr>
          <p:cNvPr id="5" name="スライド番号プレースホルダー 1">
            <a:extLst>
              <a:ext uri="{FF2B5EF4-FFF2-40B4-BE49-F238E27FC236}">
                <a16:creationId xmlns:a16="http://schemas.microsoft.com/office/drawing/2014/main" id="{5B698CFD-00C8-8620-F148-221BFE8C1497}"/>
              </a:ext>
            </a:extLst>
          </p:cNvPr>
          <p:cNvSpPr txBox="1">
            <a:spLocks/>
          </p:cNvSpPr>
          <p:nvPr/>
        </p:nvSpPr>
        <p:spPr>
          <a:xfrm>
            <a:off x="3181168" y="11803380"/>
            <a:ext cx="495664" cy="394087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496026" indent="-38023"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993780" indent="-79502"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491533" indent="-119254"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989287" indent="-160733"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488768" algn="l" defTabSz="995507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86522" algn="l" defTabSz="995507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84275" algn="l" defTabSz="995507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982029" algn="l" defTabSz="995507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marL="0" marR="0" lvl="0" indent="0" algn="ctr" defTabSz="49602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07BB73-9D63-4161-9225-FCA79ABB7042}" type="slidenum">
              <a:rPr kumimoji="1" lang="ja-JP" altLang="en-US" sz="172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pPr marL="0" marR="0" lvl="0" indent="0" algn="ctr" defTabSz="49602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72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63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08D29-0587-EB91-3CD6-86C77E67D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295DA7C-E877-4E78-227A-8DE8DCDBB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6316"/>
            <a:ext cx="6858000" cy="9699367"/>
          </a:xfrm>
          <a:prstGeom prst="rect">
            <a:avLst/>
          </a:prstGeom>
        </p:spPr>
      </p:pic>
      <p:sp>
        <p:nvSpPr>
          <p:cNvPr id="10" name="スライド番号プレースホルダー 1">
            <a:extLst>
              <a:ext uri="{FF2B5EF4-FFF2-40B4-BE49-F238E27FC236}">
                <a16:creationId xmlns:a16="http://schemas.microsoft.com/office/drawing/2014/main" id="{A2180C91-3CBA-FAAA-0692-BAF87DFD6624}"/>
              </a:ext>
            </a:extLst>
          </p:cNvPr>
          <p:cNvSpPr txBox="1">
            <a:spLocks/>
          </p:cNvSpPr>
          <p:nvPr/>
        </p:nvSpPr>
        <p:spPr>
          <a:xfrm>
            <a:off x="3181168" y="11803380"/>
            <a:ext cx="495664" cy="394087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496026" indent="-38023"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993780" indent="-79502"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491533" indent="-119254"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989287" indent="-160733"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488768" algn="l" defTabSz="995507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86522" algn="l" defTabSz="995507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84275" algn="l" defTabSz="995507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982029" algn="l" defTabSz="995507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marL="0" marR="0" lvl="0" indent="0" algn="ctr" defTabSz="49602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07BB73-9D63-4161-9225-FCA79ABB7042}" type="slidenum">
              <a:rPr kumimoji="1" lang="ja-JP" altLang="en-US" sz="172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pPr marL="0" marR="0" lvl="0" indent="0" algn="ctr" defTabSz="49602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ja-JP" altLang="en-US" sz="172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D9B9D05-25EB-F581-135B-F5ECF434A7E2}"/>
              </a:ext>
            </a:extLst>
          </p:cNvPr>
          <p:cNvSpPr txBox="1"/>
          <p:nvPr/>
        </p:nvSpPr>
        <p:spPr>
          <a:xfrm>
            <a:off x="244587" y="11916855"/>
            <a:ext cx="26246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*在校生で新たに申請する方を含む</a:t>
            </a:r>
          </a:p>
        </p:txBody>
      </p:sp>
    </p:spTree>
    <p:extLst>
      <p:ext uri="{BB962C8B-B14F-4D97-AF65-F5344CB8AC3E}">
        <p14:creationId xmlns:p14="http://schemas.microsoft.com/office/powerpoint/2010/main" val="246445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DB496-B299-1343-33A5-6082863F1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42CB041-631D-FB4C-F718-8F2C338D6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6316"/>
            <a:ext cx="6858000" cy="9699367"/>
          </a:xfrm>
          <a:prstGeom prst="rect">
            <a:avLst/>
          </a:prstGeom>
        </p:spPr>
      </p:pic>
      <p:sp>
        <p:nvSpPr>
          <p:cNvPr id="8" name="スライド番号プレースホルダー 1">
            <a:extLst>
              <a:ext uri="{FF2B5EF4-FFF2-40B4-BE49-F238E27FC236}">
                <a16:creationId xmlns:a16="http://schemas.microsoft.com/office/drawing/2014/main" id="{C99FFD24-C0D8-86B3-854B-867048800738}"/>
              </a:ext>
            </a:extLst>
          </p:cNvPr>
          <p:cNvSpPr txBox="1">
            <a:spLocks/>
          </p:cNvSpPr>
          <p:nvPr/>
        </p:nvSpPr>
        <p:spPr>
          <a:xfrm>
            <a:off x="3181168" y="11803380"/>
            <a:ext cx="495664" cy="394087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496026" indent="-38023"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993780" indent="-79502"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491533" indent="-119254"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989287" indent="-160733"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488768" algn="l" defTabSz="995507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86522" algn="l" defTabSz="995507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84275" algn="l" defTabSz="995507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982029" algn="l" defTabSz="995507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marL="0" marR="0" lvl="0" indent="0" algn="ctr" defTabSz="49602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07BB73-9D63-4161-9225-FCA79ABB7042}" type="slidenum">
              <a:rPr kumimoji="1" lang="ja-JP" altLang="en-US" sz="172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pPr marL="0" marR="0" lvl="0" indent="0" algn="ctr" defTabSz="49602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1" lang="ja-JP" altLang="en-US" sz="172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506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7504D-605F-9C0C-B686-924724E94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C5C95AB-59EA-FEFF-11BB-A3FF11CFD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6316"/>
            <a:ext cx="6858000" cy="9699367"/>
          </a:xfrm>
          <a:prstGeom prst="rect">
            <a:avLst/>
          </a:prstGeom>
        </p:spPr>
      </p:pic>
      <p:sp>
        <p:nvSpPr>
          <p:cNvPr id="8" name="スライド番号プレースホルダー 1">
            <a:extLst>
              <a:ext uri="{FF2B5EF4-FFF2-40B4-BE49-F238E27FC236}">
                <a16:creationId xmlns:a16="http://schemas.microsoft.com/office/drawing/2014/main" id="{FBD563B6-4DB3-03A7-70FC-A0B89D03E37A}"/>
              </a:ext>
            </a:extLst>
          </p:cNvPr>
          <p:cNvSpPr txBox="1">
            <a:spLocks/>
          </p:cNvSpPr>
          <p:nvPr/>
        </p:nvSpPr>
        <p:spPr>
          <a:xfrm>
            <a:off x="3181168" y="11803380"/>
            <a:ext cx="495664" cy="394087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1pPr>
            <a:lvl2pPr marL="496026" indent="-38023"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993780" indent="-79502"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491533" indent="-119254"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989287" indent="-160733" algn="l" defTabSz="496026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488768" algn="l" defTabSz="995507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986522" algn="l" defTabSz="995507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484275" algn="l" defTabSz="995507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982029" algn="l" defTabSz="995507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 marL="0" marR="0" lvl="0" indent="0" algn="ctr" defTabSz="49602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07BB73-9D63-4161-9225-FCA79ABB7042}" type="slidenum">
              <a:rPr kumimoji="1" lang="ja-JP" altLang="en-US" sz="172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rPr>
              <a:pPr marL="0" marR="0" lvl="0" indent="0" algn="ctr" defTabSz="49602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ja-JP" altLang="en-US" sz="172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2150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</Words>
  <Application>Microsoft Office PowerPoint</Application>
  <PresentationFormat>ワイド画面</PresentationFormat>
  <Paragraphs>5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游ゴシック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2026-03-26T11:48:52Z</dcterms:created>
  <dcterms:modified xsi:type="dcterms:W3CDTF">2026-04-06T06:40:57Z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899a617-f30e-4fb8-b81c-fb6d0b94ac5b_Enabled">
    <vt:lpwstr>true</vt:lpwstr>
  </property>
  <property fmtid="{D5CDD505-2E9C-101B-9397-08002B2CF9AE}" pid="3" name="MSIP_Label_d899a617-f30e-4fb8-b81c-fb6d0b94ac5b_SetDate">
    <vt:lpwstr>2026-03-26T11:49:01Z</vt:lpwstr>
  </property>
  <property fmtid="{D5CDD505-2E9C-101B-9397-08002B2CF9AE}" pid="4" name="MSIP_Label_d899a617-f30e-4fb8-b81c-fb6d0b94ac5b_Method">
    <vt:lpwstr>Standard</vt:lpwstr>
  </property>
  <property fmtid="{D5CDD505-2E9C-101B-9397-08002B2CF9AE}" pid="5" name="MSIP_Label_d899a617-f30e-4fb8-b81c-fb6d0b94ac5b_Name">
    <vt:lpwstr>機密性2情報</vt:lpwstr>
  </property>
  <property fmtid="{D5CDD505-2E9C-101B-9397-08002B2CF9AE}" pid="6" name="MSIP_Label_d899a617-f30e-4fb8-b81c-fb6d0b94ac5b_SiteId">
    <vt:lpwstr>545810b0-36cb-4290-8926-48dbc0f9e92f</vt:lpwstr>
  </property>
  <property fmtid="{D5CDD505-2E9C-101B-9397-08002B2CF9AE}" pid="7" name="MSIP_Label_d899a617-f30e-4fb8-b81c-fb6d0b94ac5b_ActionId">
    <vt:lpwstr>2b12861b-127e-4b48-b9e0-efc47ff54158</vt:lpwstr>
  </property>
  <property fmtid="{D5CDD505-2E9C-101B-9397-08002B2CF9AE}" pid="8" name="MSIP_Label_d899a617-f30e-4fb8-b81c-fb6d0b94ac5b_ContentBits">
    <vt:lpwstr>0</vt:lpwstr>
  </property>
  <property fmtid="{D5CDD505-2E9C-101B-9397-08002B2CF9AE}" pid="9" name="MSIP_Label_d899a617-f30e-4fb8-b81c-fb6d0b94ac5b_Tag">
    <vt:lpwstr>10, 3, 0, 1</vt:lpwstr>
  </property>
</Properties>
</file>